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pt-BR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792" userDrawn="1">
          <p15:clr>
            <a:srgbClr val="A4A3A4"/>
          </p15:clr>
        </p15:guide>
        <p15:guide id="3" pos="19617" userDrawn="1">
          <p15:clr>
            <a:srgbClr val="A4A3A4"/>
          </p15:clr>
        </p15:guide>
        <p15:guide id="4" pos="103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479" autoAdjust="0"/>
    <p:restoredTop sz="94660"/>
  </p:normalViewPr>
  <p:slideViewPr>
    <p:cSldViewPr snapToGrid="0" showGuides="1">
      <p:cViewPr varScale="1">
        <p:scale>
          <a:sx n="13" d="100"/>
          <a:sy n="13" d="100"/>
        </p:scale>
        <p:origin x="3158" y="197"/>
      </p:cViewPr>
      <p:guideLst>
        <p:guide orient="horz" pos="13607"/>
        <p:guide pos="792"/>
        <p:guide pos="19617"/>
        <p:guide pos="103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27/08/2025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7975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27/08/2025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6009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27/08/2025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2399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27/08/2025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7415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27/08/2025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2757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27/08/2025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3250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27/08/2025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2636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27/08/2025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5839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27/08/2025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1907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27/08/2025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8223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27/08/2025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014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A4790-A4A8-41A6-BCF8-01B7EA983346}" type="datetimeFigureOut">
              <a:rPr lang="pt-BR" smtClean="0"/>
              <a:t>27/08/2025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658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4780558" y="2264630"/>
            <a:ext cx="90665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8000" b="1">
                <a:latin typeface="+mj-lt"/>
                <a:ea typeface="+mj-ea"/>
                <a:cs typeface="+mj-cs"/>
                <a:sym typeface="Calibri"/>
              </a:defRPr>
            </a:pPr>
            <a:r>
              <a:rPr lang="pt-BR" sz="6000" b="1" dirty="0">
                <a:sym typeface="Calibri"/>
              </a:rPr>
              <a:t>São Paulo/SP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8000" b="1">
                <a:latin typeface="+mj-lt"/>
                <a:ea typeface="+mj-ea"/>
                <a:cs typeface="+mj-cs"/>
                <a:sym typeface="Calibri"/>
              </a:defRPr>
            </a:pPr>
            <a:r>
              <a:rPr lang="pt-BR" sz="6000" b="1" dirty="0">
                <a:sym typeface="Calibri"/>
              </a:rPr>
              <a:t>29 a 31 de outubro de 2025</a:t>
            </a:r>
          </a:p>
        </p:txBody>
      </p:sp>
      <p:sp>
        <p:nvSpPr>
          <p:cNvPr id="5" name="Shape 113"/>
          <p:cNvSpPr/>
          <p:nvPr/>
        </p:nvSpPr>
        <p:spPr>
          <a:xfrm>
            <a:off x="1257300" y="8251657"/>
            <a:ext cx="29884688" cy="2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6001" tIns="36001" rIns="36001" bIns="36001">
            <a:spAutoFit/>
          </a:bodyPr>
          <a:lstStyle>
            <a:lvl1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rPr dirty="0"/>
              <a:t>TITULO DO TRABALHO</a:t>
            </a:r>
            <a:r>
              <a:rPr lang="pt-BR" dirty="0"/>
              <a:t> - (Cx. Alta)</a:t>
            </a:r>
            <a:endParaRPr dirty="0"/>
          </a:p>
        </p:txBody>
      </p:sp>
      <p:cxnSp>
        <p:nvCxnSpPr>
          <p:cNvPr id="11" name="Conector reto 10"/>
          <p:cNvCxnSpPr/>
          <p:nvPr/>
        </p:nvCxnSpPr>
        <p:spPr>
          <a:xfrm flipV="1">
            <a:off x="1368620" y="5886450"/>
            <a:ext cx="29773368" cy="571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hape 122"/>
          <p:cNvSpPr/>
          <p:nvPr/>
        </p:nvSpPr>
        <p:spPr>
          <a:xfrm>
            <a:off x="1257300" y="14577600"/>
            <a:ext cx="14590034" cy="6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 err="1"/>
              <a:t>Texto</a:t>
            </a:r>
            <a:r>
              <a:rPr dirty="0"/>
              <a:t> -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usar</a:t>
            </a:r>
            <a:r>
              <a:rPr dirty="0"/>
              <a:t> </a:t>
            </a:r>
            <a:r>
              <a:rPr dirty="0" err="1"/>
              <a:t>fonte</a:t>
            </a:r>
            <a:r>
              <a:rPr dirty="0"/>
              <a:t> com </a:t>
            </a:r>
            <a:r>
              <a:rPr dirty="0" err="1"/>
              <a:t>menos</a:t>
            </a:r>
            <a:r>
              <a:rPr dirty="0"/>
              <a:t> de 40 </a:t>
            </a:r>
            <a:r>
              <a:rPr dirty="0" err="1"/>
              <a:t>pt</a:t>
            </a:r>
            <a:r>
              <a:rPr dirty="0"/>
              <a:t> no </a:t>
            </a:r>
            <a:r>
              <a:rPr dirty="0" err="1"/>
              <a:t>texto</a:t>
            </a:r>
            <a:endParaRPr dirty="0"/>
          </a:p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xxxxxxxxxxxxxxxxxxxxxxxxxxxxxxxxxxxxxxxxxxxxxxxxxxxxxxxxxxxxxxxxxxxxxxxxxxxxxxxxx</a:t>
            </a:r>
          </a:p>
        </p:txBody>
      </p:sp>
      <p:sp>
        <p:nvSpPr>
          <p:cNvPr id="13" name="Shape 125"/>
          <p:cNvSpPr/>
          <p:nvPr/>
        </p:nvSpPr>
        <p:spPr>
          <a:xfrm>
            <a:off x="16568875" y="14571117"/>
            <a:ext cx="14556416" cy="6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 err="1"/>
              <a:t>Texto</a:t>
            </a:r>
            <a:r>
              <a:rPr dirty="0"/>
              <a:t> -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usar</a:t>
            </a:r>
            <a:r>
              <a:rPr dirty="0"/>
              <a:t> </a:t>
            </a:r>
            <a:r>
              <a:rPr dirty="0" err="1"/>
              <a:t>fonte</a:t>
            </a:r>
            <a:r>
              <a:rPr dirty="0"/>
              <a:t> com </a:t>
            </a:r>
            <a:r>
              <a:rPr dirty="0" err="1"/>
              <a:t>menos</a:t>
            </a:r>
            <a:r>
              <a:rPr dirty="0"/>
              <a:t> de 40 </a:t>
            </a:r>
            <a:r>
              <a:rPr dirty="0" err="1"/>
              <a:t>pt</a:t>
            </a:r>
            <a:r>
              <a:rPr dirty="0"/>
              <a:t> no </a:t>
            </a:r>
            <a:r>
              <a:rPr dirty="0" err="1"/>
              <a:t>texto</a:t>
            </a:r>
            <a:endParaRPr dirty="0"/>
          </a:p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xxxxxxxxxxxxxxxxxxxxxxxxxxxxxxxxxxxxxxxxxxxxxxxxxxxxxxxxxxxxxxxxxxxxxxxxxxxxxxxxx</a:t>
            </a:r>
          </a:p>
        </p:txBody>
      </p:sp>
      <p:sp>
        <p:nvSpPr>
          <p:cNvPr id="14" name="Shape 118"/>
          <p:cNvSpPr/>
          <p:nvPr/>
        </p:nvSpPr>
        <p:spPr>
          <a:xfrm>
            <a:off x="26104050" y="1616733"/>
            <a:ext cx="5522886" cy="2685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6001" tIns="36001" rIns="36001" bIns="36001">
            <a:spAutoFit/>
          </a:bodyPr>
          <a:lstStyle/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INCLUIR AQUI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LOGOMARCA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INSTITUCIONAL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257300" y="9756704"/>
            <a:ext cx="29884688" cy="2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dirty="0"/>
              <a:t>Nome dos autores, Autor2, Autor3....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904990" y="11513615"/>
            <a:ext cx="29884688" cy="2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Informações dos autores......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F9D19168-A512-79C2-C85C-A7DF01F6C7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53" y="881064"/>
            <a:ext cx="11489986" cy="421022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4A87DE5-3601-D986-A119-31A0AE00D0A4}"/>
              </a:ext>
            </a:extLst>
          </p:cNvPr>
          <p:cNvSpPr txBox="1"/>
          <p:nvPr/>
        </p:nvSpPr>
        <p:spPr>
          <a:xfrm>
            <a:off x="1201470" y="6222301"/>
            <a:ext cx="8643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/>
              <a:t>ÁREA DE CONCENTRAÇÃO:</a:t>
            </a:r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8633537-3B07-2D04-078C-EBBA493E33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743" y="34961035"/>
            <a:ext cx="23969182" cy="735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074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335</TotalTime>
  <Words>66</Words>
  <Application>Microsoft Office PowerPoint</Application>
  <PresentationFormat>Personalizar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ESTÁGIO DCM 3</dc:creator>
  <cp:lastModifiedBy>Bretas Raiz Comunica</cp:lastModifiedBy>
  <cp:revision>36</cp:revision>
  <dcterms:created xsi:type="dcterms:W3CDTF">2018-08-03T13:10:40Z</dcterms:created>
  <dcterms:modified xsi:type="dcterms:W3CDTF">2025-08-27T15:47:18Z</dcterms:modified>
</cp:coreProperties>
</file>